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background with blue text and blue numbers&#10;&#10;Description automatically generated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"/>
            <a:ext cx="12197426" cy="6854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